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256" r:id="rId3"/>
    <p:sldId id="276" r:id="rId4"/>
    <p:sldId id="277" r:id="rId5"/>
    <p:sldId id="258" r:id="rId6"/>
    <p:sldId id="278" r:id="rId7"/>
    <p:sldId id="291" r:id="rId8"/>
    <p:sldId id="292" r:id="rId9"/>
    <p:sldId id="293" r:id="rId10"/>
    <p:sldId id="294" r:id="rId11"/>
    <p:sldId id="295" r:id="rId12"/>
    <p:sldId id="280" r:id="rId13"/>
    <p:sldId id="281" r:id="rId14"/>
    <p:sldId id="283" r:id="rId15"/>
    <p:sldId id="282" r:id="rId16"/>
    <p:sldId id="284" r:id="rId17"/>
    <p:sldId id="289" r:id="rId18"/>
    <p:sldId id="287" r:id="rId19"/>
    <p:sldId id="296" r:id="rId20"/>
    <p:sldId id="257" r:id="rId21"/>
    <p:sldId id="270" r:id="rId22"/>
    <p:sldId id="288" r:id="rId23"/>
    <p:sldId id="301" r:id="rId24"/>
    <p:sldId id="299" r:id="rId25"/>
    <p:sldId id="286" r:id="rId26"/>
    <p:sldId id="285" r:id="rId27"/>
    <p:sldId id="298" r:id="rId28"/>
    <p:sldId id="300" r:id="rId2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6600"/>
    <a:srgbClr val="000000"/>
    <a:srgbClr val="CC2104"/>
    <a:srgbClr val="FFCC00"/>
    <a:srgbClr val="CB2605"/>
    <a:srgbClr val="821C08"/>
    <a:srgbClr val="F135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4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EC088-1050-4A40-809A-A438F28E78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08311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8B3D6B-30F9-4861-9C21-52B314C640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514195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72149-A963-4B73-8D24-878CD2D45F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721247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B3FD2-0A33-4F41-8F5C-0C1D5269C1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63277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6EBC3-D791-462E-AE6D-5DDD4B244F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925530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74C191-0D2C-4016-988C-A056B8FD97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903742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D566F5-7678-4C9B-945A-8221D4A670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739043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3D6D7-C1AD-4D3A-89BB-B8B4CF439D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571715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BDA56A-B53D-4AE0-8955-553F6320E9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93288609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128332-3B8F-42A1-9F70-91364EF926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682503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2B51F1-A4A9-490B-9CDC-C25427542D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686576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646915AA-9437-4788-90E6-833B8092BE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http://festival.1september.ru/articles/605525/presentation/34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41;&#1072;&#1088;&#1080;&#1077;&#1074;&#1072;\metronom2.mp3" TargetMode="External"/><Relationship Id="rId5" Type="http://schemas.openxmlformats.org/officeDocument/2006/relationships/image" Target="../media/image28.gi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42;&#1090;&#1086;&#1088;&#1086;&#1081;%20&#1074;&#1080;&#1085;&#1090;\&#1064;&#1082;&#1086;&#1083;&#1072;\&#1074;&#1086;&#1089;&#1087;&#1080;&#1090;%20&#1088;&#1072;&#1073;&#1086;&#1090;&#1072;\&#1044;&#1077;&#1085;&#1100;%20&#1087;&#1086;&#1073;&#1077;&#1076;&#1099;\&#1085;&#1072;%20&#1082;&#1086;&#1085;&#1082;&#1091;&#1088;&#1089;\Poklonimsya_Velikim_Tem_Godam_Kobzon_1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41;&#1072;&#1088;&#1080;&#1077;&#1074;&#1072;\st_80545.mp3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2;&#1090;&#1086;&#1088;&#1086;&#1081;%20&#1074;&#1080;&#1085;&#1090;\&#1064;&#1082;&#1086;&#1083;&#1072;\&#1074;&#1086;&#1089;&#1087;&#1080;&#1090;%20&#1088;&#1072;&#1073;&#1086;&#1090;&#1072;\&#1044;&#1077;&#1085;&#1100;%20&#1087;&#1086;&#1073;&#1077;&#1076;&#1099;\&#1085;&#1072;%20&#1082;&#1086;&#1085;&#1082;&#1091;&#1088;&#1089;\lev_leshenko_denj_pobedy.mp3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41;&#1072;&#1088;&#1080;&#1077;&#1074;&#1072;\22j.mp3" TargetMode="External"/><Relationship Id="rId5" Type="http://schemas.openxmlformats.org/officeDocument/2006/relationships/image" Target="../media/image7.gi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2;&#1090;&#1086;&#1088;&#1086;&#1081;%20&#1074;&#1080;&#1085;&#1090;\&#1064;&#1082;&#1086;&#1083;&#1072;\&#1074;&#1086;&#1089;&#1087;&#1080;&#1090;%20&#1088;&#1072;&#1073;&#1086;&#1090;&#1072;\&#1044;&#1077;&#1085;&#1100;%20&#1087;&#1086;&#1073;&#1077;&#1076;&#1099;\&#1085;&#1072;%20&#1082;&#1086;&#1085;&#1082;&#1091;&#1088;&#1089;\&#1050;&#1088;&#1072;&#1089;&#1085;&#1086;&#1079;&#1085;&#1072;&#1084;&#1077;&#1085;&#1085;&#1099;&#1081;%20&#1040;&#1085;&#1089;&#1072;&#1084;&#1073;&#1083;&#1100;%20-%20&#1057;&#1074;&#1103;&#1097;&#1077;&#1085;&#1085;&#1072;&#1103;%20&#1074;&#1086;&#1081;&#1085;&#1072;%20(&#1073;&#1099;&#1089;&#1090;&#1088;&#1077;&#1077;).mp3" TargetMode="Externa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1692275" y="476250"/>
            <a:ext cx="6119813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611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Всекубанский</a:t>
            </a:r>
          </a:p>
          <a:p>
            <a:pPr algn="ctr"/>
            <a:r>
              <a:rPr lang="ru-RU" sz="3200" b="1" kern="1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</a:t>
            </a:r>
          </a:p>
          <a:p>
            <a:pPr algn="ctr"/>
            <a:r>
              <a:rPr lang="ru-RU" sz="3200" b="1" kern="1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"Гордимся, помним!"</a:t>
            </a:r>
          </a:p>
        </p:txBody>
      </p:sp>
      <p:pic>
        <p:nvPicPr>
          <p:cNvPr id="2051" name="Picture 3" descr="День Победы: 9 Мая, поздравления звезд - Woman's Day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2565400"/>
            <a:ext cx="51181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1204" name="Picture 4" descr="520_1094285135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773238"/>
            <a:ext cx="7277100" cy="479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скрап-набор Записи с меткой скрап-набор Дневник Илона_Никишин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2228" name="Picture 4" descr="529_654593215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60350"/>
            <a:ext cx="4421187" cy="614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6" descr="Векторный клипарт для CorelDRAW. Праздники. День Победы. Георгиевские ленты. Страница 0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628775"/>
            <a:ext cx="4762500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/>
              <a:t>Лёня Голиков</a:t>
            </a:r>
          </a:p>
        </p:txBody>
      </p:sp>
      <p:pic>
        <p:nvPicPr>
          <p:cNvPr id="13315" name="Picture 5" descr="D:\Второй винт\Школа\воспит работа\День победы\на конкурс\p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1268413"/>
            <a:ext cx="4643437" cy="432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Содержимое 5"/>
          <p:cNvSpPr>
            <a:spLocks noGrp="1"/>
          </p:cNvSpPr>
          <p:nvPr>
            <p:ph idx="1"/>
          </p:nvPr>
        </p:nvSpPr>
        <p:spPr>
          <a:xfrm>
            <a:off x="457200" y="4643438"/>
            <a:ext cx="828675" cy="1482725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13317" name="Picture 6" descr="&quot;Фальшивый батальон&quot;: продолжаем тем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300037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/>
              <a:t>Валя Котик</a:t>
            </a:r>
          </a:p>
        </p:txBody>
      </p:sp>
      <p:pic>
        <p:nvPicPr>
          <p:cNvPr id="14339" name="Picture 4" descr="D:\Второй винт\Школа\воспит работа\День победы\на конкурс\b-00008939-a-000037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052513"/>
            <a:ext cx="4572000" cy="424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Содержимое 4"/>
          <p:cNvSpPr>
            <a:spLocks noGrp="1"/>
          </p:cNvSpPr>
          <p:nvPr>
            <p:ph idx="1"/>
          </p:nvPr>
        </p:nvSpPr>
        <p:spPr>
          <a:xfrm>
            <a:off x="457200" y="4572000"/>
            <a:ext cx="3328988" cy="1554163"/>
          </a:xfrm>
        </p:spPr>
        <p:txBody>
          <a:bodyPr/>
          <a:lstStyle/>
          <a:p>
            <a:endParaRPr lang="ru-RU" altLang="ru-RU" smtClean="0"/>
          </a:p>
        </p:txBody>
      </p:sp>
      <p:pic>
        <p:nvPicPr>
          <p:cNvPr id="14341" name="Picture 6" descr="&quot;Фальшивый батальон&quot;: продолжаем тем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300037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333375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/>
              <a:t>Марат Казей</a:t>
            </a:r>
          </a:p>
        </p:txBody>
      </p:sp>
      <p:pic>
        <p:nvPicPr>
          <p:cNvPr id="15363" name="Picture 4" descr="D:\Второй винт\Школа\воспит работа\День победы\на конкурс\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1557338"/>
            <a:ext cx="4714875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6" descr="&quot;Фальшивый батальон&quot;: продолжаем тем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050"/>
            <a:ext cx="300037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mtClean="0"/>
              <a:t>Зина Портнова</a:t>
            </a:r>
          </a:p>
        </p:txBody>
      </p:sp>
      <p:pic>
        <p:nvPicPr>
          <p:cNvPr id="38916" name="Picture 4" descr="pp_058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08400" y="1341438"/>
            <a:ext cx="3887788" cy="4721225"/>
          </a:xfrm>
          <a:noFill/>
        </p:spPr>
      </p:pic>
      <p:pic>
        <p:nvPicPr>
          <p:cNvPr id="16388" name="Picture 6" descr="&quot;Фальшивый батальон&quot;: продолжаем тем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538"/>
            <a:ext cx="300037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2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1442_1879825130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0"/>
            <a:ext cx="5113337" cy="640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6" descr="Азбука Blogge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625"/>
            <a:ext cx="91440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6084" name="Picture 4" descr="1042_1904881985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76250"/>
            <a:ext cx="7429500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6" descr="Сценарий мероприятия, посвященного 65-ой годовщине Победы в Великой Отечественной войне. . &quot;Отчизну грудью заслоняя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4400"/>
            <a:ext cx="9396413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4036" name="Picture 4" descr="1064_6118696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04813"/>
            <a:ext cx="7429500" cy="548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 descr="Сценарий мероприятия, посвященного 65-ой годовщине Победы в Великой Отечественной войне. . &quot;Отчизну грудью заслоняя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4400"/>
            <a:ext cx="9396413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38881_800_6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534400" cy="1143000"/>
          </a:xfrm>
        </p:spPr>
        <p:txBody>
          <a:bodyPr/>
          <a:lstStyle/>
          <a:p>
            <a:pPr eaLnBrk="1" hangingPunct="1"/>
            <a:r>
              <a:rPr lang="ru-RU" altLang="ru-RU" sz="2800" smtClean="0">
                <a:solidFill>
                  <a:srgbClr val="FF0000"/>
                </a:solidFill>
              </a:rPr>
              <a:t>ДАВАЙТЕ ПОЧТИМ ПАМЯТЬ ВСЕХ ПОГИБШИХ ЗА РОДИНУ МИНУТОЙ МОЛЧАНИЯ.</a:t>
            </a:r>
          </a:p>
        </p:txBody>
      </p:sp>
      <p:pic>
        <p:nvPicPr>
          <p:cNvPr id="5" name="metronom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2865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8" descr="Вечный огонь анимация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2997200"/>
            <a:ext cx="176212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57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5529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C:\Users\User\Desktop\foto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323850" y="1052513"/>
            <a:ext cx="8496300" cy="45370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 panose="020B0806030902050204" pitchFamily="34" charset="0"/>
              </a:rPr>
              <a:t>поклонимся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 panose="020B0806030902050204" pitchFamily="34" charset="0"/>
              </a:rPr>
              <a:t>великим тем годам...</a:t>
            </a:r>
          </a:p>
        </p:txBody>
      </p:sp>
      <p:pic>
        <p:nvPicPr>
          <p:cNvPr id="5" name="Poklonimsya_Velikim_Tem_Godam_Kobzon_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62150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33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ru-RU" sz="3200" b="1" smtClean="0">
                <a:solidFill>
                  <a:srgbClr val="C00000"/>
                </a:solidFill>
              </a:rPr>
              <a:t>Москва. Александровский сад.</a:t>
            </a:r>
            <a:r>
              <a:rPr lang="ru-RU" altLang="ru-RU" sz="3200" b="1" smtClean="0"/>
              <a:t/>
            </a:r>
            <a:br>
              <a:rPr lang="ru-RU" altLang="ru-RU" sz="3200" b="1" smtClean="0"/>
            </a:br>
            <a:endParaRPr lang="ru-RU" altLang="ru-RU" sz="3200" b="1" smtClean="0"/>
          </a:p>
        </p:txBody>
      </p:sp>
      <p:pic>
        <p:nvPicPr>
          <p:cNvPr id="307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125538"/>
            <a:ext cx="9144000" cy="5732462"/>
          </a:xfrm>
          <a:noFill/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619250" y="476250"/>
            <a:ext cx="71294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1">
                <a:solidFill>
                  <a:srgbClr val="C00000"/>
                </a:solidFill>
              </a:rPr>
              <a:t>Могила Неизвестного солдата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rgbClr val="336600"/>
                </a:solidFill>
              </a:rPr>
              <a:t>Мемориал на Мамаевом кургане в городе Волгограде</a:t>
            </a:r>
          </a:p>
        </p:txBody>
      </p:sp>
      <p:pic>
        <p:nvPicPr>
          <p:cNvPr id="24582" name="Picture 6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125538"/>
            <a:ext cx="4976812" cy="5732462"/>
          </a:xfrm>
          <a:noFill/>
        </p:spPr>
      </p:pic>
      <p:pic>
        <p:nvPicPr>
          <p:cNvPr id="22532" name="Picture 5" descr="Георгиевская ленточ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1557338"/>
            <a:ext cx="38481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smtClean="0"/>
              <a:t>Берлин. Памятник Воину-освободителю.</a:t>
            </a:r>
          </a:p>
        </p:txBody>
      </p:sp>
      <p:pic>
        <p:nvPicPr>
          <p:cNvPr id="45060" name="Picture 4" descr="250px-Berlin_Treptow_Ehrenmal_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268413"/>
            <a:ext cx="4176713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6" descr="Фор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981075"/>
            <a:ext cx="7596187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2468" name="WordArt 4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331913" y="1484313"/>
            <a:ext cx="6696075" cy="37449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87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  <a:contourClr>
                <a:srgbClr val="FFFFFF"/>
              </a:contour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cs typeface="Arial" panose="020B0604020202020204" pitchFamily="34" charset="0"/>
              </a:rPr>
              <a:t>1945</a:t>
            </a:r>
          </a:p>
        </p:txBody>
      </p:sp>
      <p:pic>
        <p:nvPicPr>
          <p:cNvPr id="24581" name="Picture 5" descr="C:\Users\User\Desktop\122417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-458788"/>
            <a:ext cx="9671051" cy="792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4585" name="Picture 9" descr="i9375-image-big"/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333375"/>
            <a:ext cx="8208963" cy="5975350"/>
          </a:xfrm>
          <a:noFill/>
        </p:spPr>
      </p:pic>
      <p:pic>
        <p:nvPicPr>
          <p:cNvPr id="5" name="st_8054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6" descr="Форум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29"/>
          <a:stretch>
            <a:fillRect/>
          </a:stretch>
        </p:blipFill>
        <p:spPr bwMode="auto">
          <a:xfrm>
            <a:off x="-252413" y="0"/>
            <a:ext cx="4392613" cy="286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68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4581" name="Picture 5" descr="i9340-image-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8353425" cy="619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6" descr="Фор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29"/>
          <a:stretch>
            <a:fillRect/>
          </a:stretch>
        </p:blipFill>
        <p:spPr bwMode="auto">
          <a:xfrm>
            <a:off x="4356100" y="5013325"/>
            <a:ext cx="4787900" cy="286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1987" name="Picture 3" descr="&amp;Scy;&amp;acy;&amp;lcy;&amp;yucy;&amp;tcy; &amp;Pcy;&amp;ocy;&amp;bcy;&amp;iecy;&amp;dcy;&amp;ycy; 09 &amp;mcy;&amp;acy;&amp;yacy; 1945 &amp;gcy;. &amp;Mcy;&amp;iecy;&amp;scy;&amp;tcy;&amp;ocy; &amp;scy;&amp;hardcy;&amp;iecy;&amp;mcy;&amp;kcy;&amp;icy;: &amp;Mcy;&amp;ocy;&amp;scy;&amp;kcy;&amp;vcy;&amp;acy; &amp;Acy;&amp;vcy;&amp;tcy;&amp;ocy;&amp;rcy; &amp;scy;&amp;hardcy;&amp;iecy;&amp;mcy;&amp;kcy;&amp;icy;: &amp;KHcy;&amp;acy;&amp;lcy;&amp;icy;&amp;pcy; &amp;YAcy;&amp;kcy;&amp;ocy;&amp;vcy; &amp;Ncy;&amp;icy;&amp;kcy;&amp;ocy;&amp;lcy;&amp;acy;&amp;iecy;&amp;vcy;&amp;icy;&amp;chcy; &amp;TScy;&amp;Acy;&amp;Acy;&amp;Dcy;&amp;Mcy; &amp;iecy;&amp;dcy;. &amp;khcy;&amp;rcy;. 1-38677"/>
          <p:cNvPicPr>
            <a:picLocks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620713"/>
            <a:ext cx="8496300" cy="5759450"/>
          </a:xfrm>
          <a:noFill/>
        </p:spPr>
      </p:pic>
      <p:pic>
        <p:nvPicPr>
          <p:cNvPr id="8" name="lev_leshenko_denj_pobedy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43938" y="6357938"/>
            <a:ext cx="304800" cy="304800"/>
          </a:xfrm>
        </p:spPr>
      </p:pic>
      <p:pic>
        <p:nvPicPr>
          <p:cNvPr id="27653" name="Picture 6" descr="Форум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29"/>
          <a:stretch>
            <a:fillRect/>
          </a:stretch>
        </p:blipFill>
        <p:spPr bwMode="auto">
          <a:xfrm>
            <a:off x="-252413" y="0"/>
            <a:ext cx="4392613" cy="286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2068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-1857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57364" name="Group 20"/>
          <p:cNvGraphicFramePr>
            <a:graphicFrameLocks noGrp="1"/>
          </p:cNvGraphicFramePr>
          <p:nvPr/>
        </p:nvGraphicFramePr>
        <p:xfrm>
          <a:off x="914400" y="5545138"/>
          <a:ext cx="3570288" cy="1339850"/>
        </p:xfrm>
        <a:graphic>
          <a:graphicData uri="http://schemas.openxmlformats.org/drawingml/2006/table">
            <a:tbl>
              <a:tblPr/>
              <a:tblGrid>
                <a:gridCol w="3570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39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677" name="Rectangle 9"/>
          <p:cNvSpPr>
            <a:spLocks noChangeArrowheads="1"/>
          </p:cNvSpPr>
          <p:nvPr/>
        </p:nvSpPr>
        <p:spPr bwMode="auto">
          <a:xfrm>
            <a:off x="4479925" y="2101850"/>
            <a:ext cx="184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/>
              <a:t/>
            </a:r>
            <a:br>
              <a:rPr lang="ru-RU" altLang="ru-RU" sz="1800"/>
            </a:br>
            <a:endParaRPr lang="ru-RU" altLang="ru-RU" sz="1800"/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57354" name="Group 10"/>
          <p:cNvGraphicFramePr>
            <a:graphicFrameLocks noGrp="1"/>
          </p:cNvGraphicFramePr>
          <p:nvPr/>
        </p:nvGraphicFramePr>
        <p:xfrm>
          <a:off x="5181600" y="5300663"/>
          <a:ext cx="3962400" cy="1862137"/>
        </p:xfrm>
        <a:graphic>
          <a:graphicData uri="http://schemas.openxmlformats.org/drawingml/2006/table">
            <a:tbl>
              <a:tblPr/>
              <a:tblGrid>
                <a:gridCol w="396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21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680" name="Rectangle 16"/>
          <p:cNvSpPr>
            <a:spLocks noChangeArrowheads="1"/>
          </p:cNvSpPr>
          <p:nvPr/>
        </p:nvSpPr>
        <p:spPr bwMode="auto">
          <a:xfrm>
            <a:off x="4479925" y="6403975"/>
            <a:ext cx="18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57361" name="Picture 17" descr="IMG_00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2863"/>
            <a:ext cx="6324600" cy="554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62" name="Picture 18" descr="50438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688" y="549275"/>
            <a:ext cx="4024312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3" name="Picture 6" descr="Фору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29"/>
          <a:stretch>
            <a:fillRect/>
          </a:stretch>
        </p:blipFill>
        <p:spPr bwMode="auto">
          <a:xfrm>
            <a:off x="-252413" y="0"/>
            <a:ext cx="4392613" cy="286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5445125"/>
            <a:ext cx="8229600" cy="6810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3600" b="1" i="1" smtClean="0"/>
              <a:t>Пусть будет мир на всей Земле!</a:t>
            </a:r>
          </a:p>
        </p:txBody>
      </p:sp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05"/>
          <a:stretch>
            <a:fillRect/>
          </a:stretch>
        </p:blipFill>
        <p:spPr bwMode="auto">
          <a:xfrm>
            <a:off x="684213" y="549275"/>
            <a:ext cx="7704137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6" descr="Фору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29"/>
          <a:stretch>
            <a:fillRect/>
          </a:stretch>
        </p:blipFill>
        <p:spPr bwMode="auto">
          <a:xfrm>
            <a:off x="-252413" y="0"/>
            <a:ext cx="4392613" cy="286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1749" name="WordArt 5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971550" y="1196975"/>
            <a:ext cx="8820150" cy="44640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87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  <a:contourClr>
                <a:srgbClr val="FFFFFF"/>
              </a:contour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cs typeface="Arial" panose="020B0604020202020204" pitchFamily="34" charset="0"/>
              </a:rPr>
              <a:t>1941 </a:t>
            </a:r>
          </a:p>
        </p:txBody>
      </p:sp>
      <p:sp>
        <p:nvSpPr>
          <p:cNvPr id="4100" name="Rectangle 10"/>
          <p:cNvSpPr>
            <a:spLocks noGrp="1" noChangeArrowheads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101" name="Picture 5" descr="C:\Users\User\Desktop\122417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-458788"/>
            <a:ext cx="9671051" cy="792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2776" name="Picture 8" descr="12_b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0"/>
            <a:ext cx="4608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22j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43938" y="6357938"/>
            <a:ext cx="304800" cy="304800"/>
          </a:xfrm>
        </p:spPr>
      </p:pic>
      <p:pic>
        <p:nvPicPr>
          <p:cNvPr id="5125" name="Picture 10" descr="разное - скрипты для ucoz - Скрипты для ucoz - здесь интерестно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9250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10" descr="разное - скрипты для ucoz - Скрипты для ucoz - здесь интерестно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0"/>
            <a:ext cx="2916237" cy="704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13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endParaRPr lang="ru-RU" altLang="ru-RU" sz="3600" b="1" smtClean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04813"/>
            <a:ext cx="4679950" cy="645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Краснознаменный Ансамбль - Священная война (быстрее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976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4820" name="Picture 4" descr="&amp;Scy;&amp;ocy;&amp;vcy;&amp;iecy;&amp;tcy;&amp;scy;&amp;kcy;&amp;icy;&amp;iecy; &amp;vcy;&amp;ocy;&amp;icy;&amp;ncy;&amp;ycy; &amp;ocy;&amp;tcy;&amp;pcy;&amp;rcy;&amp;acy;&amp;vcy;&amp;lcy;&amp;yacy;&amp;yucy;&amp;tcy;&amp;scy;&amp;yacy; &amp;ncy;&amp;acy; &amp;fcy;&amp;rcy;&amp;ocy;&amp;ncy;&amp;tcy; 1941 &amp;gcy;. &amp;Mcy;&amp;iecy;&amp;scy;&amp;tcy;&amp;ocy; &amp;scy;&amp;hardcy;&amp;iecy;&amp;mcy;&amp;kcy;&amp;icy;: &amp;Tcy;&amp;acy;&amp;mcy;&amp;bcy;&amp;ocy;&amp;vcy;c&amp;kcy;&amp;acy;&amp;yacy; &amp;ocy;&amp;bcy;&amp;lcy;&amp;acy;&amp;scy;&amp;tcy;&amp;softcy; &amp;Acy;&amp;vcy;&amp;tcy;&amp;ocy;&amp;rcy; &amp;scy;&amp;hardcy;&amp;iecy;&amp;mcy;&amp;kcy;&amp;icy;: &amp;CHcy;&amp;iecy;&amp;rcy;&amp;ncy;&amp;ocy;&amp;vcy; &amp;Dcy;. &amp;Rcy;&amp;Gcy;&amp;Acy;&amp;Kcy;&amp;Fcy;&amp;Dcy; &amp;iecy;&amp;dcy;.&amp;khcy;&amp;rcy;.0-256305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975" y="523875"/>
            <a:ext cx="4752975" cy="6334125"/>
          </a:xfrm>
          <a:noFill/>
        </p:spPr>
      </p:pic>
      <p:pic>
        <p:nvPicPr>
          <p:cNvPr id="7172" name="Picture 5" descr="скрап-набор Записи с меткой скрап-набор Дневник Илона_Никишин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2888"/>
            <a:ext cx="9144000" cy="180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8132" name="Picture 4" descr="538_1364185899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557338"/>
            <a:ext cx="7429500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скрап-набор Записи с меткой скрап-набор Дневник Илона_Никишин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2888"/>
            <a:ext cx="9144000" cy="180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9157" name="Picture 5" descr="533_1771266970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484313"/>
            <a:ext cx="74295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скрап-набор Записи с меткой скрап-набор Дневник Илона_Никишин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0180" name="Picture 4" descr="532_845272245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557338"/>
            <a:ext cx="7429500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скрап-набор Записи с меткой скрап-набор Дневник Илона_Никишин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0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</TotalTime>
  <Words>61</Words>
  <Application>Microsoft Office PowerPoint</Application>
  <PresentationFormat>Экран (4:3)</PresentationFormat>
  <Paragraphs>19</Paragraphs>
  <Slides>28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Arial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Лёня Голиков</vt:lpstr>
      <vt:lpstr>Валя Котик</vt:lpstr>
      <vt:lpstr>Марат Казей</vt:lpstr>
      <vt:lpstr>Зина Портнова</vt:lpstr>
      <vt:lpstr>Презентация PowerPoint</vt:lpstr>
      <vt:lpstr>Презентация PowerPoint</vt:lpstr>
      <vt:lpstr>Презентация PowerPoint</vt:lpstr>
      <vt:lpstr>ДАВАЙТЕ ПОЧТИМ ПАМЯТЬ ВСЕХ ПОГИБШИХ ЗА РОДИНУ МИНУТОЙ МОЛЧАНИЯ.</vt:lpstr>
      <vt:lpstr>Москва. Александровский сад. </vt:lpstr>
      <vt:lpstr>Мемориал на Мамаевом кургане в городе Волгограде</vt:lpstr>
      <vt:lpstr>Берлин. Памятник Воину-освободителю.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ТолькоДляТестов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Никто не забыт, ничто не забыто!</dc:title>
  <dc:creator>ТолькоДляТестов</dc:creator>
  <cp:lastModifiedBy>МАОУ СОШ №11</cp:lastModifiedBy>
  <cp:revision>28</cp:revision>
  <dcterms:created xsi:type="dcterms:W3CDTF">2008-04-04T18:05:11Z</dcterms:created>
  <dcterms:modified xsi:type="dcterms:W3CDTF">2021-02-25T08:00:50Z</dcterms:modified>
</cp:coreProperties>
</file>